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33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49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784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445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97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71600" y="566124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28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259632" y="2276872"/>
            <a:ext cx="705678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БЛАЖЕНСТВО </a:t>
            </a:r>
            <a:endParaRPr lang="ru-RU" sz="4400" b="1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r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СЛУХНЯНИХ МОЛОДИХ БАПТИСТІВ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6107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Блажен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кожен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ходить путями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6828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труд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рук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будеш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їсти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блажен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баптист-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добре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854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53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жінка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кутах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дому як та виноградина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плідна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навколо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стола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саджанці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оливкові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29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1067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так 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поблагословлений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296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8268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поблагословить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тебе Господь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Небесного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побачиш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добро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____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життя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70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128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28187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побачиш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народження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онуків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Мир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45107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135</Words>
  <Application>Microsoft Office PowerPoint</Application>
  <PresentationFormat>Экран (4:3)</PresentationFormat>
  <Paragraphs>35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ПСАЛОМ 128</vt:lpstr>
      <vt:lpstr>ПСАЛОМ 128:1</vt:lpstr>
      <vt:lpstr>ПСАЛОМ 128:2</vt:lpstr>
      <vt:lpstr>ПСАЛОМ 128:3</vt:lpstr>
      <vt:lpstr>ПСАЛОМ 128:4</vt:lpstr>
      <vt:lpstr>ПСАЛОМ 128:5</vt:lpstr>
      <vt:lpstr>ПСАЛОМ 128:6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28</cp:revision>
  <dcterms:modified xsi:type="dcterms:W3CDTF">2019-11-06T13:01:54Z</dcterms:modified>
</cp:coreProperties>
</file>